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068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BC9A22-AAD0-4E95-AB8D-78977668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706" b="-13552"/>
          <a:stretch>
            <a:fillRect/>
          </a:stretch>
        </p:blipFill>
        <p:spPr>
          <a:xfrm>
            <a:off x="8845616" y="895153"/>
            <a:ext cx="2932358" cy="4013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1D0385-6927-731F-92FB-CF733C3D9C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39" t="34413" b="18056"/>
          <a:stretch>
            <a:fillRect/>
          </a:stretch>
        </p:blipFill>
        <p:spPr>
          <a:xfrm>
            <a:off x="8845616" y="4649007"/>
            <a:ext cx="2932358" cy="114169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D4D3F59-265A-F408-4625-D6B464D96E20}"/>
              </a:ext>
            </a:extLst>
          </p:cNvPr>
          <p:cNvCxnSpPr/>
          <p:nvPr/>
        </p:nvCxnSpPr>
        <p:spPr>
          <a:xfrm>
            <a:off x="8421188" y="5155474"/>
            <a:ext cx="354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6B8FBB-2637-7450-0799-6F291FDAC5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9"/>
          <a:stretch>
            <a:fillRect/>
          </a:stretch>
        </p:blipFill>
        <p:spPr>
          <a:xfrm>
            <a:off x="5419023" y="4069255"/>
            <a:ext cx="5416552" cy="24566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127A644-951E-D7DF-A220-9E20A97519CA}"/>
              </a:ext>
            </a:extLst>
          </p:cNvPr>
          <p:cNvSpPr/>
          <p:nvPr/>
        </p:nvSpPr>
        <p:spPr>
          <a:xfrm>
            <a:off x="1135781" y="3224463"/>
            <a:ext cx="356135" cy="2045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795FF27-D0F2-51C8-208E-9F9628712397}"/>
              </a:ext>
            </a:extLst>
          </p:cNvPr>
          <p:cNvSpPr/>
          <p:nvPr/>
        </p:nvSpPr>
        <p:spPr>
          <a:xfrm>
            <a:off x="1095446" y="4134509"/>
            <a:ext cx="356135" cy="2045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</Words>
  <Application>Microsoft Office PowerPoint</Application>
  <PresentationFormat>와이드스크린</PresentationFormat>
  <Paragraphs>10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🌐 스마트 화분 시스템</dc:title>
  <dc:subject>PptxGenJS Presentation</dc:subject>
  <dc:creator>Created by Marp</dc:creator>
  <cp:lastModifiedBy>신예성</cp:lastModifiedBy>
  <cp:revision>4</cp:revision>
  <dcterms:created xsi:type="dcterms:W3CDTF">2025-10-30T08:01:27Z</dcterms:created>
  <dcterms:modified xsi:type="dcterms:W3CDTF">2025-10-30T08:11:58Z</dcterms:modified>
</cp:coreProperties>
</file>